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9"/>
  </p:notesMasterIdLst>
  <p:sldIdLst>
    <p:sldId id="335" r:id="rId2"/>
    <p:sldId id="403" r:id="rId3"/>
    <p:sldId id="404" r:id="rId4"/>
    <p:sldId id="405" r:id="rId5"/>
    <p:sldId id="406" r:id="rId6"/>
    <p:sldId id="418" r:id="rId7"/>
    <p:sldId id="419" r:id="rId8"/>
    <p:sldId id="420" r:id="rId9"/>
    <p:sldId id="409" r:id="rId10"/>
    <p:sldId id="407" r:id="rId11"/>
    <p:sldId id="412" r:id="rId12"/>
    <p:sldId id="413" r:id="rId13"/>
    <p:sldId id="414" r:id="rId14"/>
    <p:sldId id="417" r:id="rId15"/>
    <p:sldId id="415" r:id="rId16"/>
    <p:sldId id="416" r:id="rId17"/>
    <p:sldId id="40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9635" autoAdjust="0"/>
  </p:normalViewPr>
  <p:slideViewPr>
    <p:cSldViewPr>
      <p:cViewPr>
        <p:scale>
          <a:sx n="94" d="100"/>
          <a:sy n="94" d="100"/>
        </p:scale>
        <p:origin x="-2784" y="-1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tourismus.meinestadt.de/;pass/site/meinestadt/get/documents/meinestadt/images/Stadtspezifisch/Berlin/berlin-panorama-widescreen_unbekannt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5876" y="-14094"/>
            <a:ext cx="12179360" cy="68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Lightning Talks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–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2015-04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23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52" y="1187196"/>
            <a:ext cx="6025896" cy="4483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2209800"/>
            <a:ext cx="30480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4724400"/>
            <a:ext cx="30480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1905000"/>
            <a:ext cx="13716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3716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9144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Worse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3" y="53340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Better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53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52" y="1187196"/>
            <a:ext cx="6025896" cy="4483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2743200"/>
            <a:ext cx="3048000" cy="1219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4724400"/>
            <a:ext cx="30480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1143000"/>
            <a:ext cx="13716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8200" y="9144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Worse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3" y="53340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Better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8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52" y="1187196"/>
            <a:ext cx="6025896" cy="4483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9200" y="3352800"/>
            <a:ext cx="30480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2200" y="4724400"/>
            <a:ext cx="18288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1143000"/>
            <a:ext cx="13716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9144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Worse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3" y="53340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Better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7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52" y="1187196"/>
            <a:ext cx="6025896" cy="44836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1143000"/>
            <a:ext cx="13716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9144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Worse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3" y="5334000"/>
            <a:ext cx="14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Better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1910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886200" y="1066800"/>
            <a:ext cx="2362200" cy="12192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86200" y="914400"/>
            <a:ext cx="2362200" cy="12192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745E-6 1.84131E-6 L 1.05658 -0.020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2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8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18 at 2.2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57533" cy="982346"/>
          </a:xfrm>
          <a:prstGeom prst="rect">
            <a:avLst/>
          </a:prstGeom>
        </p:spPr>
      </p:pic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5638800" cy="720817"/>
          </a:xfrm>
          <a:prstGeom prst="rect">
            <a:avLst/>
          </a:prstGeom>
        </p:spPr>
      </p:pic>
      <p:pic>
        <p:nvPicPr>
          <p:cNvPr id="6" name="Picture 5" descr="Screen Shot 2015-09-18 at 2.2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551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8867</TotalTime>
  <Words>67</Words>
  <Application>Microsoft Macintosh PowerPoint</Application>
  <PresentationFormat>On-screen Show (4:3)</PresentationFormat>
  <Paragraphs>30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376</cp:revision>
  <dcterms:created xsi:type="dcterms:W3CDTF">2015-02-02T04:45:42Z</dcterms:created>
  <dcterms:modified xsi:type="dcterms:W3CDTF">2015-09-18T22:23:02Z</dcterms:modified>
</cp:coreProperties>
</file>